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5E74-8928-4091-B0F6-B68598B88C3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559C-5FDC-45C8-AADB-930366555A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kipov.ru/rajony/kilme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357166"/>
            <a:ext cx="5915012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Фестиваль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"Всемирные сказочные игры на Вятке»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3786190"/>
            <a:ext cx="3714776" cy="2928958"/>
          </a:xfrm>
        </p:spPr>
        <p:txBody>
          <a:bodyPr>
            <a:normAutofit fontScale="92500" lnSpcReduction="20000"/>
          </a:bodyPr>
          <a:lstStyle/>
          <a:p>
            <a:pPr marL="0" indent="4508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Наши земляки Виктор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Аполлинарий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Васнецовы показали миру своими замечательными произведениями красоту и доброту русских сказок и преподнесли в ярких красках русскую историю.</a:t>
            </a:r>
          </a:p>
          <a:p>
            <a:pPr marL="0" indent="45085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их произведениях можно увидеть замечательный сказочный мир, где присутствуют Русские Богатыри, Иван-царевич,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другие герои сказок, которые знакомы русскому человеку и любимы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детства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085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5d5a6e67defd1f6b820b2b078b0a8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357562"/>
            <a:ext cx="4481174" cy="3296864"/>
          </a:xfrm>
          <a:prstGeom prst="rect">
            <a:avLst/>
          </a:prstGeom>
        </p:spPr>
      </p:pic>
      <p:pic>
        <p:nvPicPr>
          <p:cNvPr id="5" name="Рисунок 4" descr="dacd96d6a884a3311d1072fa5ec058cc.jpg"/>
          <p:cNvPicPr>
            <a:picLocks noChangeAspect="1"/>
          </p:cNvPicPr>
          <p:nvPr/>
        </p:nvPicPr>
        <p:blipFill>
          <a:blip r:embed="rId3"/>
          <a:srcRect l="14925" r="34329"/>
          <a:stretch>
            <a:fillRect/>
          </a:stretch>
        </p:blipFill>
        <p:spPr>
          <a:xfrm>
            <a:off x="3071802" y="357166"/>
            <a:ext cx="2513480" cy="3714776"/>
          </a:xfrm>
          <a:prstGeom prst="rect">
            <a:avLst/>
          </a:prstGeom>
        </p:spPr>
      </p:pic>
      <p:pic>
        <p:nvPicPr>
          <p:cNvPr id="6" name="Рисунок 5" descr="dc271d811800d236ab0f93966ebf4482.jpg"/>
          <p:cNvPicPr>
            <a:picLocks noChangeAspect="1"/>
          </p:cNvPicPr>
          <p:nvPr/>
        </p:nvPicPr>
        <p:blipFill>
          <a:blip r:embed="rId4"/>
          <a:srcRect l="19487" r="21360"/>
          <a:stretch>
            <a:fillRect/>
          </a:stretch>
        </p:blipFill>
        <p:spPr>
          <a:xfrm>
            <a:off x="285720" y="214290"/>
            <a:ext cx="2961962" cy="3571900"/>
          </a:xfrm>
          <a:prstGeom prst="rect">
            <a:avLst/>
          </a:prstGeom>
        </p:spPr>
      </p:pic>
      <p:pic>
        <p:nvPicPr>
          <p:cNvPr id="7" name="Рисунок 6" descr="cd502fc8750836b536a0a3425973d846.jpg"/>
          <p:cNvPicPr>
            <a:picLocks noChangeAspect="1"/>
          </p:cNvPicPr>
          <p:nvPr/>
        </p:nvPicPr>
        <p:blipFill>
          <a:blip r:embed="rId5"/>
          <a:srcRect r="14827"/>
          <a:stretch>
            <a:fillRect/>
          </a:stretch>
        </p:blipFill>
        <p:spPr>
          <a:xfrm>
            <a:off x="5347978" y="285728"/>
            <a:ext cx="3542023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571768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праздники «Свистопляски»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носили языческий характер. Во время празднования возле часовни устанавливали шатры для торговли глиняными лошадками, свистками с погремушками, шариками и различными вкусными лакомствами. Собравшаяся на праздник детвора играла в куклы, беспрестанно свистела, плясала и изображала в игровой форме бой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вятчан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устюжан. Они занимали позиции по обе стороны оврага и начинали обкидывать друг друга глиняными шариками. Кстати, свист свистульки является символом выражения промаха. Народные гуляния во время «Свистопляски» с песнями под звуки скрипки и балалайки продолжались до позднего вечера.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89Y5ujwKrg1-1024x683.jpg"/>
          <p:cNvPicPr>
            <a:picLocks noChangeAspect="1"/>
          </p:cNvPicPr>
          <p:nvPr/>
        </p:nvPicPr>
        <p:blipFill>
          <a:blip r:embed="rId2"/>
          <a:srcRect t="9254"/>
          <a:stretch>
            <a:fillRect/>
          </a:stretch>
        </p:blipFill>
        <p:spPr>
          <a:xfrm>
            <a:off x="2857488" y="285728"/>
            <a:ext cx="5786446" cy="350234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2500330" cy="35829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Праздник "Вятская свистунья»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2e88a1418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429000"/>
            <a:ext cx="4238628" cy="2702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04e954040d3356b71385c099ed8493d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643314"/>
            <a:ext cx="3965739" cy="26287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image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85728"/>
            <a:ext cx="4355575" cy="2875395"/>
          </a:xfrm>
          <a:prstGeom prst="rect">
            <a:avLst/>
          </a:prstGeom>
        </p:spPr>
      </p:pic>
      <p:pic>
        <p:nvPicPr>
          <p:cNvPr id="9" name="Рисунок 8" descr="43ba3bbaeae11cb4346b1240ad0039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42984"/>
            <a:ext cx="3976667" cy="26359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Содержимое 3" descr="cvict1l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215206" y="285728"/>
            <a:ext cx="1631073" cy="158214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686304" cy="9397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Фестиваль авторской песни "</a:t>
            </a:r>
            <a:r>
              <a:rPr lang="ru-RU" sz="2800" b="1" dirty="0" err="1" smtClean="0">
                <a:solidFill>
                  <a:srgbClr val="0070C0"/>
                </a:solidFill>
              </a:rPr>
              <a:t>Гринландия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86190"/>
            <a:ext cx="5000660" cy="2857520"/>
          </a:xfrm>
        </p:spPr>
        <p:txBody>
          <a:bodyPr>
            <a:normAutofit fontScale="40000" lnSpcReduction="20000"/>
          </a:bodyPr>
          <a:lstStyle/>
          <a:p>
            <a:pPr marL="0" indent="541338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Фестиваль авторской песни «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Гринландия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 проходит в жарком июле месяце. Получил он свое название в честь нашего земляка, писателя-романтика Александра Грина. Летом берег реки Быстрицы существенно преображается насыщенными зелеными красками. Только представьте, вечер, искры костра, взмывающего в небо, треск горящих веток и новые авторские песни, которых Вы еще нигде и никогда не слышали… Не правда ли здорово? </a:t>
            </a:r>
          </a:p>
          <a:p>
            <a:pPr marL="0" indent="541338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Песни, исполняемые во время фестиваля «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Гринландия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», запоминаются надолго и проникают в самое сердце слушателей. География съезжающихся на этот фестиваль исполнителей и просто любителей авторской песни весьма обширна. </a:t>
            </a:r>
            <a:endParaRPr lang="ru-RU" dirty="0"/>
          </a:p>
        </p:txBody>
      </p:sp>
      <p:pic>
        <p:nvPicPr>
          <p:cNvPr id="4" name="Рисунок 3" descr="41d7d16dee42ab9ae71bb790424e41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66"/>
            <a:ext cx="3682995" cy="27622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4eba9e1e781d68a569370fe2eba2e7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1" y="1285859"/>
            <a:ext cx="3714777" cy="24655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f77c9bcab858ba5be7f58f51a26f435a.jpg"/>
          <p:cNvPicPr>
            <a:picLocks noChangeAspect="1"/>
          </p:cNvPicPr>
          <p:nvPr/>
        </p:nvPicPr>
        <p:blipFill>
          <a:blip r:embed="rId4"/>
          <a:srcRect l="30237" t="20158"/>
          <a:stretch>
            <a:fillRect/>
          </a:stretch>
        </p:blipFill>
        <p:spPr>
          <a:xfrm>
            <a:off x="5214942" y="3286124"/>
            <a:ext cx="3717416" cy="319087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Фестиваль "Вятский лапоть»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214686"/>
            <a:ext cx="5072098" cy="3643314"/>
          </a:xfrm>
        </p:spPr>
        <p:txBody>
          <a:bodyPr>
            <a:normAutofit fontScale="55000" lnSpcReduction="20000"/>
          </a:bodyPr>
          <a:lstStyle/>
          <a:p>
            <a:pPr marL="0" indent="45085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 2009 года этот праздничный фестиваль народных промыслов проходит в поселке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Кильмезь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ежегодно в середине июля.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Кильмезь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– это небольшой, уютный поселок, расположенный на юге Кировской области. </a:t>
            </a:r>
          </a:p>
          <a:p>
            <a:pPr marL="0" indent="45085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 своему духу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фестиваль «Вятский лапоть»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это очень веселое и жизнерадостное мероприятие, как, впрочем, и сами жители этих мест. Почему же праздник на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Кильмезской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  <a:hlinkClick r:id="rId2"/>
              </a:rPr>
              <a:t> земле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посвящен именно лаптю? Дело в том, что в XIX веке в тех краях плели обувь из липового лыка очень высокого качества, поэтому знали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кильмезскую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обувь по всей России. Местные мастера-умельцы плетут ее и сейчас для съемок исторических фильмов, для походов в русскую баню, а также просто в качестве сувениров. Отсюда, собственно говоря, родился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брэнд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«Вятский лапоть», в честь которого назвали фестиваль в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Кильмези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79a4ab2d77f712b04500eaef6ca66f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4479758" cy="30718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0aec052eb194dfb50426778704d47d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500174"/>
            <a:ext cx="3750495" cy="2571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70817a68425d19e205e67584c5ff85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516" y="4071942"/>
            <a:ext cx="3637206" cy="24733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54006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Праздник "</a:t>
            </a:r>
            <a:r>
              <a:rPr lang="ru-RU" b="1" dirty="0" err="1" smtClean="0">
                <a:solidFill>
                  <a:srgbClr val="0070C0"/>
                </a:solidFill>
              </a:rPr>
              <a:t>Истобенский</a:t>
            </a:r>
            <a:r>
              <a:rPr lang="ru-RU" b="1" dirty="0" smtClean="0">
                <a:solidFill>
                  <a:srgbClr val="0070C0"/>
                </a:solidFill>
              </a:rPr>
              <a:t> огурец»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928934"/>
            <a:ext cx="4214842" cy="3714776"/>
          </a:xfrm>
        </p:spPr>
        <p:txBody>
          <a:bodyPr>
            <a:noAutofit/>
          </a:bodyPr>
          <a:lstStyle/>
          <a:p>
            <a:pPr marL="0" indent="450850" algn="just">
              <a:buNone/>
              <a:tabLst>
                <a:tab pos="0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Каждый год, в последнюю субботу июля, в селе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Истобенск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Оричевского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района проходит фестиваль народного творчества и юмора под названием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Истобенский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огурец». Само село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Истобенск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старинное, ему уже более шести веков. Расположено это село на берегу реки Вятки, меду городами Котельнич и Орлов.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4edc6a4de1a48a5075bc7b9da68db7f.jpg"/>
          <p:cNvPicPr>
            <a:picLocks noChangeAspect="1"/>
          </p:cNvPicPr>
          <p:nvPr/>
        </p:nvPicPr>
        <p:blipFill>
          <a:blip r:embed="rId2"/>
          <a:srcRect l="23684" t="14473" r="23684" b="12500"/>
          <a:stretch>
            <a:fillRect/>
          </a:stretch>
        </p:blipFill>
        <p:spPr>
          <a:xfrm>
            <a:off x="5786446" y="357166"/>
            <a:ext cx="2857520" cy="2643206"/>
          </a:xfrm>
          <a:prstGeom prst="rect">
            <a:avLst/>
          </a:prstGeom>
        </p:spPr>
      </p:pic>
      <p:pic>
        <p:nvPicPr>
          <p:cNvPr id="5" name="Рисунок 4" descr="24120749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4362023" cy="46434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p43_ru_2016-07-30-ogur-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00438"/>
            <a:ext cx="4600071" cy="3071834"/>
          </a:xfrm>
          <a:effectLst>
            <a:softEdge rad="63500"/>
          </a:effectLst>
        </p:spPr>
      </p:pic>
      <p:pic>
        <p:nvPicPr>
          <p:cNvPr id="5" name="Рисунок 4" descr="2016-07-30-ogur-112.jpg"/>
          <p:cNvPicPr>
            <a:picLocks noChangeAspect="1"/>
          </p:cNvPicPr>
          <p:nvPr/>
        </p:nvPicPr>
        <p:blipFill>
          <a:blip r:embed="rId3"/>
          <a:srcRect l="16741" r="16741"/>
          <a:stretch>
            <a:fillRect/>
          </a:stretch>
        </p:blipFill>
        <p:spPr>
          <a:xfrm>
            <a:off x="5286380" y="285728"/>
            <a:ext cx="3562151" cy="35760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500042"/>
            <a:ext cx="4714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Огуречные традиции</a:t>
            </a:r>
            <a:endParaRPr lang="ru-RU" dirty="0" smtClean="0"/>
          </a:p>
          <a:p>
            <a:r>
              <a:rPr lang="ru-RU" dirty="0" smtClean="0"/>
              <a:t>Были у </a:t>
            </a:r>
            <a:r>
              <a:rPr lang="ru-RU" dirty="0" err="1" smtClean="0"/>
              <a:t>истобян</a:t>
            </a:r>
            <a:r>
              <a:rPr lang="ru-RU" dirty="0" smtClean="0"/>
              <a:t> и свои огуречные традиции. </a:t>
            </a:r>
          </a:p>
          <a:p>
            <a:r>
              <a:rPr lang="ru-RU" dirty="0" smtClean="0"/>
              <a:t>До сих пор жители </a:t>
            </a:r>
            <a:r>
              <a:rPr lang="ru-RU" dirty="0" err="1" smtClean="0"/>
              <a:t>Истобенска</a:t>
            </a:r>
            <a:r>
              <a:rPr lang="ru-RU" dirty="0" smtClean="0"/>
              <a:t> придерживаются весьма странной традиции, согласно которой огурцы нужно сажать скрытно, в одиночку, так, чтобы ни соседи, ни даже Ваши домашние не видели этого процесса. Особенно нужно беречься от посторонних глаз при первичной засадке.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857628"/>
            <a:ext cx="4071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у Вас вырос первый огурец, то его непременно нужно закопать в землю тут же в огороде, чтобы при этом никто не видел, как Вы это делаете… Иначе, нападет на огуречный урожай желтизна. </a:t>
            </a:r>
          </a:p>
          <a:p>
            <a:r>
              <a:rPr lang="ru-RU" dirty="0" smtClean="0"/>
              <a:t>Собирать урожай огурцов следует с утра, поскольку огурцы имеют странное свойство, расти только ночью.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497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Фестиваль  "Всемирные сказочные игры на Вятке»</vt:lpstr>
      <vt:lpstr>Слайд 2</vt:lpstr>
      <vt:lpstr>Праздник "Вятская свистунья»</vt:lpstr>
      <vt:lpstr>Слайд 4</vt:lpstr>
      <vt:lpstr>Фестиваль авторской песни "Гринландия»</vt:lpstr>
      <vt:lpstr>Фестиваль "Вятский лапоть»</vt:lpstr>
      <vt:lpstr>Праздник "Истобенский огурец»</vt:lpstr>
      <vt:lpstr>Слайд 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 "Всемирные сказочные игры на Вятке»</dc:title>
  <dc:creator>лариса</dc:creator>
  <cp:lastModifiedBy>лариса</cp:lastModifiedBy>
  <cp:revision>6</cp:revision>
  <dcterms:created xsi:type="dcterms:W3CDTF">2018-03-29T19:07:34Z</dcterms:created>
  <dcterms:modified xsi:type="dcterms:W3CDTF">2018-03-29T20:09:04Z</dcterms:modified>
</cp:coreProperties>
</file>